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notesMasterIdLst>
    <p:notesMasterId r:id="rId12"/>
  </p:notesMasterIdLst>
  <p:sldIdLst>
    <p:sldId id="693" r:id="rId2"/>
    <p:sldId id="694" r:id="rId3"/>
    <p:sldId id="695" r:id="rId4"/>
    <p:sldId id="696" r:id="rId5"/>
    <p:sldId id="698" r:id="rId6"/>
    <p:sldId id="699" r:id="rId7"/>
    <p:sldId id="700" r:id="rId8"/>
    <p:sldId id="701" r:id="rId9"/>
    <p:sldId id="702" r:id="rId10"/>
    <p:sldId id="70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40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 autoAdjust="0"/>
    <p:restoredTop sz="94460" autoAdjust="0"/>
  </p:normalViewPr>
  <p:slideViewPr>
    <p:cSldViewPr snapToGrid="0">
      <p:cViewPr>
        <p:scale>
          <a:sx n="78" d="100"/>
          <a:sy n="78" d="100"/>
        </p:scale>
        <p:origin x="-480" y="-72"/>
      </p:cViewPr>
      <p:guideLst>
        <p:guide orient="horz" pos="2640"/>
        <p:guide pos="33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6EAC97-44EA-B8BF-0A8E-FDC1868AB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D60CE5B-9CC0-0024-6AE7-4396E8644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7C6F283-4D94-69AD-A5B9-E9CF491DC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C0231-AD8F-5A4E-87DE-EDCD47632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10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06E268C-4B79-E4F2-8097-DBD9234B6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E034C3-6BCA-9BC8-A2DA-2C452159F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FCB23A-57A9-ADE2-7746-BEC684889F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EBF0-1F04-404C-BF20-BAC197C9F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412777A-28BC-932E-510C-94CA10B0F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D59E61F-A7EC-731F-061D-9C275CEEE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19D882-9867-79C2-D577-24BFFF9A7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D3739-E2DE-E249-A731-EC5E08E05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5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817971-B702-7155-062D-F05E414BB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D65200-415C-09D4-CBFB-763154EF5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C13504E-99C6-3A8C-8B91-5C5828FDC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9CBD-702B-8047-9F67-0CCE48943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9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D66E84-A1A3-E7DC-6D3D-1491557F9A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DA4920C-0518-65B7-0CF7-2513CFDD2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B32A364-576D-9B30-8B4A-4FE281808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33E-7B91-FE40-B9BE-AB2256999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5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444ACEE-7283-551E-7507-BC0174A46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2B002A-C968-D887-19BF-8FD02DABF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E235DC-41DA-9C4B-053E-3EA0BF506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10849-C110-3642-9D39-9F23AAD93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10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A2B1163-AB55-FF2F-CCE0-AF8C062A7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DA7FBD-2F4B-1566-975A-16CEF0846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9E48DD6-1719-AC71-7CBC-46684FF837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B8CF-65B4-B34A-B065-0123B531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0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7EB8975-2E14-AEBB-21F0-B7C44F2ED4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4F598EA-7B4E-13D6-EA45-44075E0B9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9BE475-D558-1A2D-9272-2F114C41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7AF1-00D6-424B-A600-A9CBAD20B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83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F2C6A30-C03E-B2DF-9BE6-BA708D66D6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644B4D2-4263-609D-08A3-AEE6BA17C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DF43E16-05C3-33DE-579F-E2CE858126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F19D-763E-1843-A733-C6C0B62E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CAB0A0-D1D2-6968-047D-90468B9CE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4A0B3E-E602-137F-F825-05E1D8BF5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F4A703-CB4E-5872-6265-F6B57823E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3E98-41E1-1644-906D-9B52DD12F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15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737944A-2010-863C-EB26-C0A4F015B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192241-88B9-D38D-78E2-6AD4B1DFE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9B4CCF-B0F7-0323-51EC-0671DE666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B8F3-EF83-2B43-B27A-7D4DC2073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9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7AA015D8-86D4-0B1A-E8C3-C3368D76E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E47B0108-0EC4-7694-F030-011DA3897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A7E9036-B755-6D2D-1C30-9CA3B5FD16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BEA1CAA-6A4F-D66D-D4AE-3E2B647532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09956AB-9441-42B1-21A5-3C11D71AD1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1425AA5-B9EA-CD4F-9C48-69000D9BB0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32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xmlns="" id="{6CAB33D8-9C19-6DD9-D795-F8916B496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Rectangle 3" descr="Slide33">
            <a:extLst>
              <a:ext uri="{FF2B5EF4-FFF2-40B4-BE49-F238E27FC236}">
                <a16:creationId xmlns:a16="http://schemas.microsoft.com/office/drawing/2014/main" xmlns="" id="{F6C56371-D8A4-5C1F-93FD-DD9EF6EE5B4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hidden="1">
            <a:extLst>
              <a:ext uri="{FF2B5EF4-FFF2-40B4-BE49-F238E27FC236}">
                <a16:creationId xmlns:a16="http://schemas.microsoft.com/office/drawing/2014/main" xmlns="" id="{4CF2ED2F-BA8B-9DE3-825A-1EBFB4738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 descr="Slide36">
            <a:extLst>
              <a:ext uri="{FF2B5EF4-FFF2-40B4-BE49-F238E27FC236}">
                <a16:creationId xmlns:a16="http://schemas.microsoft.com/office/drawing/2014/main" xmlns="" id="{4EFC41BF-3199-46A8-0F2D-A10E635684C5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>
            <a:extLst>
              <a:ext uri="{FF2B5EF4-FFF2-40B4-BE49-F238E27FC236}">
                <a16:creationId xmlns:a16="http://schemas.microsoft.com/office/drawing/2014/main" xmlns="" id="{952CF570-51E7-6C16-2841-406B20BA0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 descr="Slide34">
            <a:extLst>
              <a:ext uri="{FF2B5EF4-FFF2-40B4-BE49-F238E27FC236}">
                <a16:creationId xmlns:a16="http://schemas.microsoft.com/office/drawing/2014/main" xmlns="" id="{87D4D8B0-D6F8-2FEB-7940-113280DE3C02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9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xmlns="" id="{671FDA15-45BA-B47F-42BB-2777A71DD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 descr="Slide35">
            <a:extLst>
              <a:ext uri="{FF2B5EF4-FFF2-40B4-BE49-F238E27FC236}">
                <a16:creationId xmlns:a16="http://schemas.microsoft.com/office/drawing/2014/main" xmlns="" id="{AAE31204-BAD9-8D53-CD76-C4AA292271F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7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>
            <a:extLst>
              <a:ext uri="{FF2B5EF4-FFF2-40B4-BE49-F238E27FC236}">
                <a16:creationId xmlns:a16="http://schemas.microsoft.com/office/drawing/2014/main" xmlns="" id="{30EB66B1-A142-D91A-C2AA-8FACE9EDF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 descr="Slide36">
            <a:extLst>
              <a:ext uri="{FF2B5EF4-FFF2-40B4-BE49-F238E27FC236}">
                <a16:creationId xmlns:a16="http://schemas.microsoft.com/office/drawing/2014/main" xmlns="" id="{3D4B96EB-47FA-55AA-368F-2580DE12B7E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7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>
            <a:extLst>
              <a:ext uri="{FF2B5EF4-FFF2-40B4-BE49-F238E27FC236}">
                <a16:creationId xmlns:a16="http://schemas.microsoft.com/office/drawing/2014/main" xmlns="" id="{17F9517D-EF48-20DD-E521-ECC5BE038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 descr="Slide33">
            <a:extLst>
              <a:ext uri="{FF2B5EF4-FFF2-40B4-BE49-F238E27FC236}">
                <a16:creationId xmlns:a16="http://schemas.microsoft.com/office/drawing/2014/main" xmlns="" id="{54AE2319-47F4-2ECA-56C7-0C694A1C127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35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>
            <a:extLst>
              <a:ext uri="{FF2B5EF4-FFF2-40B4-BE49-F238E27FC236}">
                <a16:creationId xmlns:a16="http://schemas.microsoft.com/office/drawing/2014/main" xmlns="" id="{8879063A-25FA-5C1C-0230-7B73D2C0E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 descr="Slide34">
            <a:extLst>
              <a:ext uri="{FF2B5EF4-FFF2-40B4-BE49-F238E27FC236}">
                <a16:creationId xmlns:a16="http://schemas.microsoft.com/office/drawing/2014/main" xmlns="" id="{C37A4380-3D5C-3DD4-2025-FA04D8BA628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15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>
            <a:extLst>
              <a:ext uri="{FF2B5EF4-FFF2-40B4-BE49-F238E27FC236}">
                <a16:creationId xmlns:a16="http://schemas.microsoft.com/office/drawing/2014/main" xmlns="" id="{FCA074CF-6D76-CE04-4351-AF9B97B2B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Rectangle 3" descr="Slide35">
            <a:extLst>
              <a:ext uri="{FF2B5EF4-FFF2-40B4-BE49-F238E27FC236}">
                <a16:creationId xmlns:a16="http://schemas.microsoft.com/office/drawing/2014/main" xmlns="" id="{5844F2E4-5C3B-031E-DF2A-35BBC815DC9A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88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>
            <a:extLst>
              <a:ext uri="{FF2B5EF4-FFF2-40B4-BE49-F238E27FC236}">
                <a16:creationId xmlns:a16="http://schemas.microsoft.com/office/drawing/2014/main" xmlns="" id="{840A5971-D8BB-0DA6-65E3-C011A4B0D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 descr="Slide36">
            <a:extLst>
              <a:ext uri="{FF2B5EF4-FFF2-40B4-BE49-F238E27FC236}">
                <a16:creationId xmlns:a16="http://schemas.microsoft.com/office/drawing/2014/main" xmlns="" id="{CCA47F3A-20B8-D553-18FB-6AE256FCDF4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62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>
            <a:extLst>
              <a:ext uri="{FF2B5EF4-FFF2-40B4-BE49-F238E27FC236}">
                <a16:creationId xmlns:a16="http://schemas.microsoft.com/office/drawing/2014/main" xmlns="" id="{006752E6-E14E-1CBC-2FF4-1501CE54D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 descr="Slide35">
            <a:extLst>
              <a:ext uri="{FF2B5EF4-FFF2-40B4-BE49-F238E27FC236}">
                <a16:creationId xmlns:a16="http://schemas.microsoft.com/office/drawing/2014/main" xmlns="" id="{A46F2313-9733-1443-3D06-8D7CB97CC1D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152400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16772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321</cp:revision>
  <dcterms:created xsi:type="dcterms:W3CDTF">2018-06-05T19:05:47Z</dcterms:created>
  <dcterms:modified xsi:type="dcterms:W3CDTF">2024-12-27T04:47:36Z</dcterms:modified>
</cp:coreProperties>
</file>